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1" r:id="rId2"/>
    <p:sldId id="278" r:id="rId3"/>
    <p:sldId id="282" r:id="rId4"/>
    <p:sldId id="263" r:id="rId5"/>
    <p:sldId id="257" r:id="rId6"/>
    <p:sldId id="265" r:id="rId7"/>
    <p:sldId id="266" r:id="rId8"/>
    <p:sldId id="267" r:id="rId9"/>
    <p:sldId id="268" r:id="rId10"/>
    <p:sldId id="270" r:id="rId11"/>
    <p:sldId id="261" r:id="rId12"/>
    <p:sldId id="259" r:id="rId13"/>
    <p:sldId id="264" r:id="rId14"/>
    <p:sldId id="260" r:id="rId15"/>
    <p:sldId id="271" r:id="rId16"/>
    <p:sldId id="272" r:id="rId17"/>
    <p:sldId id="275" r:id="rId18"/>
    <p:sldId id="276" r:id="rId19"/>
    <p:sldId id="274" r:id="rId20"/>
    <p:sldId id="273" r:id="rId21"/>
    <p:sldId id="277" r:id="rId22"/>
    <p:sldId id="269" r:id="rId23"/>
    <p:sldId id="279" r:id="rId24"/>
    <p:sldId id="280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66D566-22F4-4AF0-9C59-86674D909FA5}" type="doc">
      <dgm:prSet loTypeId="urn:microsoft.com/office/officeart/2005/8/layout/vList5" loCatId="list" qsTypeId="urn:microsoft.com/office/officeart/2005/8/quickstyle/3d9" qsCatId="3D" csTypeId="urn:microsoft.com/office/officeart/2005/8/colors/colorful2" csCatId="colorful"/>
      <dgm:spPr/>
      <dgm:t>
        <a:bodyPr/>
        <a:lstStyle/>
        <a:p>
          <a:endParaRPr lang="pt-BR"/>
        </a:p>
      </dgm:t>
    </dgm:pt>
    <dgm:pt modelId="{15171227-9C82-489F-BCEA-C7DF64C271B0}">
      <dgm:prSet/>
      <dgm:spPr/>
      <dgm:t>
        <a:bodyPr/>
        <a:lstStyle/>
        <a:p>
          <a:pPr rtl="0"/>
          <a:r>
            <a:rPr lang="pt-BR" b="1" dirty="0" smtClean="0"/>
            <a:t>RESULTADOS DA AVALIAÇÃO BIMESTRAL</a:t>
          </a:r>
          <a:endParaRPr lang="pt-BR" dirty="0"/>
        </a:p>
      </dgm:t>
    </dgm:pt>
    <dgm:pt modelId="{E0E61E00-954F-4A8F-8609-C42E311B14EF}" type="parTrans" cxnId="{94D26D60-DF46-4170-A558-CABDED0D5D51}">
      <dgm:prSet/>
      <dgm:spPr/>
      <dgm:t>
        <a:bodyPr/>
        <a:lstStyle/>
        <a:p>
          <a:endParaRPr lang="pt-BR"/>
        </a:p>
      </dgm:t>
    </dgm:pt>
    <dgm:pt modelId="{7DBFCE38-BCF7-4FCB-9ECF-DBFC839F27A4}" type="sibTrans" cxnId="{94D26D60-DF46-4170-A558-CABDED0D5D51}">
      <dgm:prSet/>
      <dgm:spPr/>
      <dgm:t>
        <a:bodyPr/>
        <a:lstStyle/>
        <a:p>
          <a:endParaRPr lang="pt-BR"/>
        </a:p>
      </dgm:t>
    </dgm:pt>
    <dgm:pt modelId="{2EC82724-25FC-4EAF-97D9-272B883A2D26}">
      <dgm:prSet/>
      <dgm:spPr/>
      <dgm:t>
        <a:bodyPr/>
        <a:lstStyle/>
        <a:p>
          <a:pPr rtl="0"/>
          <a:r>
            <a:rPr lang="pt-BR" b="1" smtClean="0"/>
            <a:t>Maio 2011</a:t>
          </a:r>
          <a:endParaRPr lang="pt-BR"/>
        </a:p>
      </dgm:t>
    </dgm:pt>
    <dgm:pt modelId="{4CA3C515-5FFF-420B-BB04-EDC356C35FEC}" type="parTrans" cxnId="{028774B7-2348-4C6E-B58B-971539EB85EA}">
      <dgm:prSet/>
      <dgm:spPr/>
      <dgm:t>
        <a:bodyPr/>
        <a:lstStyle/>
        <a:p>
          <a:endParaRPr lang="pt-BR"/>
        </a:p>
      </dgm:t>
    </dgm:pt>
    <dgm:pt modelId="{FB3B51C5-5DB0-4873-9747-BA0A4F1D1DAF}" type="sibTrans" cxnId="{028774B7-2348-4C6E-B58B-971539EB85EA}">
      <dgm:prSet/>
      <dgm:spPr/>
      <dgm:t>
        <a:bodyPr/>
        <a:lstStyle/>
        <a:p>
          <a:endParaRPr lang="pt-BR"/>
        </a:p>
      </dgm:t>
    </dgm:pt>
    <dgm:pt modelId="{DAE1B845-8D40-4029-BDD3-B398CFCD2327}" type="pres">
      <dgm:prSet presAssocID="{1B66D566-22F4-4AF0-9C59-86674D909F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93C7EBA-3AFF-4427-9A9B-949809619A34}" type="pres">
      <dgm:prSet presAssocID="{15171227-9C82-489F-BCEA-C7DF64C271B0}" presName="linNode" presStyleCnt="0"/>
      <dgm:spPr/>
    </dgm:pt>
    <dgm:pt modelId="{54E5A0DD-B1FA-49B4-81CA-758A203CF778}" type="pres">
      <dgm:prSet presAssocID="{15171227-9C82-489F-BCEA-C7DF64C271B0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A188E8-1F5B-489F-B755-E975BCE79224}" type="pres">
      <dgm:prSet presAssocID="{7DBFCE38-BCF7-4FCB-9ECF-DBFC839F27A4}" presName="sp" presStyleCnt="0"/>
      <dgm:spPr/>
    </dgm:pt>
    <dgm:pt modelId="{213BBCAB-85FC-4DAA-BCDC-D1D777DA2CBC}" type="pres">
      <dgm:prSet presAssocID="{2EC82724-25FC-4EAF-97D9-272B883A2D26}" presName="linNode" presStyleCnt="0"/>
      <dgm:spPr/>
    </dgm:pt>
    <dgm:pt modelId="{22347625-19E0-41B9-8905-A55C16C4C7EF}" type="pres">
      <dgm:prSet presAssocID="{2EC82724-25FC-4EAF-97D9-272B883A2D2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4D26D60-DF46-4170-A558-CABDED0D5D51}" srcId="{1B66D566-22F4-4AF0-9C59-86674D909FA5}" destId="{15171227-9C82-489F-BCEA-C7DF64C271B0}" srcOrd="0" destOrd="0" parTransId="{E0E61E00-954F-4A8F-8609-C42E311B14EF}" sibTransId="{7DBFCE38-BCF7-4FCB-9ECF-DBFC839F27A4}"/>
    <dgm:cxn modelId="{028774B7-2348-4C6E-B58B-971539EB85EA}" srcId="{1B66D566-22F4-4AF0-9C59-86674D909FA5}" destId="{2EC82724-25FC-4EAF-97D9-272B883A2D26}" srcOrd="1" destOrd="0" parTransId="{4CA3C515-5FFF-420B-BB04-EDC356C35FEC}" sibTransId="{FB3B51C5-5DB0-4873-9747-BA0A4F1D1DAF}"/>
    <dgm:cxn modelId="{ABBC5296-52FA-43CC-A440-F1043F3BC4E4}" type="presOf" srcId="{2EC82724-25FC-4EAF-97D9-272B883A2D26}" destId="{22347625-19E0-41B9-8905-A55C16C4C7EF}" srcOrd="0" destOrd="0" presId="urn:microsoft.com/office/officeart/2005/8/layout/vList5"/>
    <dgm:cxn modelId="{42ED9445-39B0-445E-BA85-275CDD39E955}" type="presOf" srcId="{15171227-9C82-489F-BCEA-C7DF64C271B0}" destId="{54E5A0DD-B1FA-49B4-81CA-758A203CF778}" srcOrd="0" destOrd="0" presId="urn:microsoft.com/office/officeart/2005/8/layout/vList5"/>
    <dgm:cxn modelId="{54C665CE-B7DD-4673-871A-108C3BFCB507}" type="presOf" srcId="{1B66D566-22F4-4AF0-9C59-86674D909FA5}" destId="{DAE1B845-8D40-4029-BDD3-B398CFCD2327}" srcOrd="0" destOrd="0" presId="urn:microsoft.com/office/officeart/2005/8/layout/vList5"/>
    <dgm:cxn modelId="{81B3FB19-AF7A-4525-8A11-10BCD550F71F}" type="presParOf" srcId="{DAE1B845-8D40-4029-BDD3-B398CFCD2327}" destId="{093C7EBA-3AFF-4427-9A9B-949809619A34}" srcOrd="0" destOrd="0" presId="urn:microsoft.com/office/officeart/2005/8/layout/vList5"/>
    <dgm:cxn modelId="{4F3BF420-3381-49D1-8CB7-43860C292BFE}" type="presParOf" srcId="{093C7EBA-3AFF-4427-9A9B-949809619A34}" destId="{54E5A0DD-B1FA-49B4-81CA-758A203CF778}" srcOrd="0" destOrd="0" presId="urn:microsoft.com/office/officeart/2005/8/layout/vList5"/>
    <dgm:cxn modelId="{538AAF92-B9E2-429C-8201-3C9EE5925580}" type="presParOf" srcId="{DAE1B845-8D40-4029-BDD3-B398CFCD2327}" destId="{21A188E8-1F5B-489F-B755-E975BCE79224}" srcOrd="1" destOrd="0" presId="urn:microsoft.com/office/officeart/2005/8/layout/vList5"/>
    <dgm:cxn modelId="{40380B4A-CBF8-4275-ADA8-796B28E7DCFA}" type="presParOf" srcId="{DAE1B845-8D40-4029-BDD3-B398CFCD2327}" destId="{213BBCAB-85FC-4DAA-BCDC-D1D777DA2CBC}" srcOrd="2" destOrd="0" presId="urn:microsoft.com/office/officeart/2005/8/layout/vList5"/>
    <dgm:cxn modelId="{E1955995-6F63-418C-ACA2-76D5BD102207}" type="presParOf" srcId="{213BBCAB-85FC-4DAA-BCDC-D1D777DA2CBC}" destId="{22347625-19E0-41B9-8905-A55C16C4C7E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3855E7-10F3-4A3A-9092-BBE639F99240}" type="doc">
      <dgm:prSet loTypeId="urn:microsoft.com/office/officeart/2005/8/layout/vList5" loCatId="list" qsTypeId="urn:microsoft.com/office/officeart/2009/2/quickstyle/3d8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34E2FE11-FE3E-4A25-8637-2AEC5AA43C19}">
      <dgm:prSet phldrT="[Texto]"/>
      <dgm:spPr/>
      <dgm:t>
        <a:bodyPr/>
        <a:lstStyle/>
        <a:p>
          <a:r>
            <a:rPr lang="pt-BR" dirty="0" smtClean="0"/>
            <a:t>PERFIL</a:t>
          </a:r>
          <a:endParaRPr lang="pt-BR" dirty="0"/>
        </a:p>
      </dgm:t>
    </dgm:pt>
    <dgm:pt modelId="{B7E3B970-D6CA-4425-9E20-35C9200C6CED}" type="parTrans" cxnId="{7629C68E-E713-46C1-B0BA-B664872189BB}">
      <dgm:prSet/>
      <dgm:spPr/>
      <dgm:t>
        <a:bodyPr/>
        <a:lstStyle/>
        <a:p>
          <a:endParaRPr lang="pt-BR"/>
        </a:p>
      </dgm:t>
    </dgm:pt>
    <dgm:pt modelId="{9BCFE1A1-0314-4462-91DA-8A4B1C12FF16}" type="sibTrans" cxnId="{7629C68E-E713-46C1-B0BA-B664872189BB}">
      <dgm:prSet/>
      <dgm:spPr/>
      <dgm:t>
        <a:bodyPr/>
        <a:lstStyle/>
        <a:p>
          <a:endParaRPr lang="pt-BR"/>
        </a:p>
      </dgm:t>
    </dgm:pt>
    <dgm:pt modelId="{6B0A4232-9F34-4753-B031-8B954B433BEA}">
      <dgm:prSet phldrT="[Texto]" custT="1"/>
      <dgm:spPr/>
      <dgm:t>
        <a:bodyPr/>
        <a:lstStyle/>
        <a:p>
          <a:r>
            <a:rPr lang="pt-BR" sz="1600" dirty="0" smtClean="0"/>
            <a:t>O perfil e procedência dos alunos do </a:t>
          </a:r>
          <a:r>
            <a:rPr lang="pt-BR" sz="1600" dirty="0" err="1" smtClean="0"/>
            <a:t>CLDP</a:t>
          </a:r>
          <a:endParaRPr lang="pt-BR" sz="1600" dirty="0"/>
        </a:p>
      </dgm:t>
    </dgm:pt>
    <dgm:pt modelId="{C31A1BD9-6BFB-4264-8557-3043126EF83C}" type="parTrans" cxnId="{266DB3CB-E70B-4B6A-A52F-BC57FD9B371B}">
      <dgm:prSet/>
      <dgm:spPr/>
      <dgm:t>
        <a:bodyPr/>
        <a:lstStyle/>
        <a:p>
          <a:endParaRPr lang="pt-BR"/>
        </a:p>
      </dgm:t>
    </dgm:pt>
    <dgm:pt modelId="{430F086E-8774-4E2B-9B28-A12C6E7FADF0}" type="sibTrans" cxnId="{266DB3CB-E70B-4B6A-A52F-BC57FD9B371B}">
      <dgm:prSet/>
      <dgm:spPr/>
      <dgm:t>
        <a:bodyPr/>
        <a:lstStyle/>
        <a:p>
          <a:endParaRPr lang="pt-BR"/>
        </a:p>
      </dgm:t>
    </dgm:pt>
    <dgm:pt modelId="{950DB2EB-20A9-4052-820F-EC826BD1222D}">
      <dgm:prSet phldrT="[Texto]" custT="1"/>
      <dgm:spPr/>
      <dgm:t>
        <a:bodyPr/>
        <a:lstStyle/>
        <a:p>
          <a:r>
            <a:rPr lang="pt-BR" sz="1600" dirty="0" smtClean="0"/>
            <a:t>As línguas de preferência e o número de alunos matriculados em cada uma delas</a:t>
          </a:r>
          <a:endParaRPr lang="pt-BR" sz="1600" dirty="0"/>
        </a:p>
      </dgm:t>
    </dgm:pt>
    <dgm:pt modelId="{C119BE28-BAC1-42B4-A666-664044B5AC55}" type="parTrans" cxnId="{A306AC96-9302-46E5-B757-1ED9FD4C9473}">
      <dgm:prSet/>
      <dgm:spPr/>
      <dgm:t>
        <a:bodyPr/>
        <a:lstStyle/>
        <a:p>
          <a:endParaRPr lang="pt-BR"/>
        </a:p>
      </dgm:t>
    </dgm:pt>
    <dgm:pt modelId="{1D8516D6-6565-4012-834C-9801CBFFFA2A}" type="sibTrans" cxnId="{A306AC96-9302-46E5-B757-1ED9FD4C9473}">
      <dgm:prSet/>
      <dgm:spPr/>
      <dgm:t>
        <a:bodyPr/>
        <a:lstStyle/>
        <a:p>
          <a:endParaRPr lang="pt-BR"/>
        </a:p>
      </dgm:t>
    </dgm:pt>
    <dgm:pt modelId="{CD1A54B2-C125-46A4-ABBD-67DEBF9169FF}">
      <dgm:prSet phldrT="[Texto]"/>
      <dgm:spPr/>
      <dgm:t>
        <a:bodyPr/>
        <a:lstStyle/>
        <a:p>
          <a:r>
            <a:rPr lang="pt-BR" dirty="0" smtClean="0"/>
            <a:t>INSTITUIÇÃO</a:t>
          </a:r>
          <a:endParaRPr lang="pt-BR" dirty="0"/>
        </a:p>
      </dgm:t>
    </dgm:pt>
    <dgm:pt modelId="{B8EEABC8-F9A1-4C35-A6A5-DBA503589806}" type="parTrans" cxnId="{1D59B070-3DDD-4517-B5E2-7FD7821475FF}">
      <dgm:prSet/>
      <dgm:spPr/>
      <dgm:t>
        <a:bodyPr/>
        <a:lstStyle/>
        <a:p>
          <a:endParaRPr lang="pt-BR"/>
        </a:p>
      </dgm:t>
    </dgm:pt>
    <dgm:pt modelId="{35DE21AE-2AA9-43B4-87C8-758B4E1571A6}" type="sibTrans" cxnId="{1D59B070-3DDD-4517-B5E2-7FD7821475FF}">
      <dgm:prSet/>
      <dgm:spPr/>
      <dgm:t>
        <a:bodyPr/>
        <a:lstStyle/>
        <a:p>
          <a:endParaRPr lang="pt-BR"/>
        </a:p>
      </dgm:t>
    </dgm:pt>
    <dgm:pt modelId="{BBEBB0BE-D6C9-46B6-9C71-4932CF527C74}">
      <dgm:prSet phldrT="[Texto]" custT="1"/>
      <dgm:spPr/>
      <dgm:t>
        <a:bodyPr/>
        <a:lstStyle/>
        <a:p>
          <a:r>
            <a:rPr lang="pt-BR" sz="1600" dirty="0" smtClean="0"/>
            <a:t>Avaliação do atendimento da secretaria do </a:t>
          </a:r>
          <a:r>
            <a:rPr lang="pt-BR" sz="1600" dirty="0" err="1" smtClean="0"/>
            <a:t>CLDP</a:t>
          </a:r>
          <a:endParaRPr lang="pt-BR" sz="1600" dirty="0"/>
        </a:p>
      </dgm:t>
    </dgm:pt>
    <dgm:pt modelId="{1ED97E51-7146-48C1-B86C-CB5FBE1417F1}" type="parTrans" cxnId="{882D3285-8BBD-4710-A5AB-4D52AC090AC0}">
      <dgm:prSet/>
      <dgm:spPr/>
      <dgm:t>
        <a:bodyPr/>
        <a:lstStyle/>
        <a:p>
          <a:endParaRPr lang="pt-BR"/>
        </a:p>
      </dgm:t>
    </dgm:pt>
    <dgm:pt modelId="{6BD7D275-4BAE-4EC7-9000-FBF6B149ACE9}" type="sibTrans" cxnId="{882D3285-8BBD-4710-A5AB-4D52AC090AC0}">
      <dgm:prSet/>
      <dgm:spPr/>
      <dgm:t>
        <a:bodyPr/>
        <a:lstStyle/>
        <a:p>
          <a:endParaRPr lang="pt-BR"/>
        </a:p>
      </dgm:t>
    </dgm:pt>
    <dgm:pt modelId="{AA7405CB-068C-4532-840D-BE7D3709D1D6}">
      <dgm:prSet phldrT="[Texto]" custT="1"/>
      <dgm:spPr/>
      <dgm:t>
        <a:bodyPr/>
        <a:lstStyle/>
        <a:p>
          <a:r>
            <a:rPr lang="pt-BR" sz="1600" dirty="0" smtClean="0"/>
            <a:t>Aprovação do </a:t>
          </a:r>
          <a:r>
            <a:rPr lang="pt-BR" sz="1600" dirty="0" err="1" smtClean="0"/>
            <a:t>CLDP</a:t>
          </a:r>
          <a:r>
            <a:rPr lang="pt-BR" sz="1600" dirty="0" smtClean="0"/>
            <a:t> pelo aluno</a:t>
          </a:r>
          <a:endParaRPr lang="pt-BR" sz="1600" dirty="0"/>
        </a:p>
      </dgm:t>
    </dgm:pt>
    <dgm:pt modelId="{040203F1-C703-4478-A1E3-EF6B65F0AE52}" type="parTrans" cxnId="{04DA145A-A7C8-46BA-90E1-847B0FBB131A}">
      <dgm:prSet/>
      <dgm:spPr/>
      <dgm:t>
        <a:bodyPr/>
        <a:lstStyle/>
        <a:p>
          <a:endParaRPr lang="pt-BR"/>
        </a:p>
      </dgm:t>
    </dgm:pt>
    <dgm:pt modelId="{EC93C21D-0EF6-4556-9BD7-C1FB125AB60F}" type="sibTrans" cxnId="{04DA145A-A7C8-46BA-90E1-847B0FBB131A}">
      <dgm:prSet/>
      <dgm:spPr/>
      <dgm:t>
        <a:bodyPr/>
        <a:lstStyle/>
        <a:p>
          <a:endParaRPr lang="pt-BR"/>
        </a:p>
      </dgm:t>
    </dgm:pt>
    <dgm:pt modelId="{236E27BF-BE81-4BCA-9681-097400FD27FC}">
      <dgm:prSet phldrT="[Texto]" custT="1"/>
      <dgm:spPr/>
      <dgm:t>
        <a:bodyPr/>
        <a:lstStyle/>
        <a:p>
          <a:r>
            <a:rPr lang="pt-BR" sz="1600" dirty="0" smtClean="0"/>
            <a:t>Os dias da semana nos quais preferem realizar seus cursos</a:t>
          </a:r>
          <a:endParaRPr lang="pt-BR" sz="1600" dirty="0"/>
        </a:p>
      </dgm:t>
    </dgm:pt>
    <dgm:pt modelId="{6376A12D-E8FF-4CAD-940E-34AE7D2617EF}" type="parTrans" cxnId="{5763372D-2E82-4B25-A5C3-ABFC10B23990}">
      <dgm:prSet/>
      <dgm:spPr/>
      <dgm:t>
        <a:bodyPr/>
        <a:lstStyle/>
        <a:p>
          <a:endParaRPr lang="pt-BR"/>
        </a:p>
      </dgm:t>
    </dgm:pt>
    <dgm:pt modelId="{ABF7BAA0-3B60-4096-8D92-A7FE9B755AD5}" type="sibTrans" cxnId="{5763372D-2E82-4B25-A5C3-ABFC10B23990}">
      <dgm:prSet/>
      <dgm:spPr/>
      <dgm:t>
        <a:bodyPr/>
        <a:lstStyle/>
        <a:p>
          <a:endParaRPr lang="pt-BR"/>
        </a:p>
      </dgm:t>
    </dgm:pt>
    <dgm:pt modelId="{B0E6B5E6-867B-455E-8EB5-6190E1A4B8F4}">
      <dgm:prSet phldrT="[Texto]" custT="1"/>
      <dgm:spPr/>
      <dgm:t>
        <a:bodyPr/>
        <a:lstStyle/>
        <a:p>
          <a:r>
            <a:rPr lang="pt-BR" sz="1600" dirty="0" smtClean="0"/>
            <a:t>Avaliação do curso em geral</a:t>
          </a:r>
          <a:endParaRPr lang="pt-BR" sz="1600" dirty="0"/>
        </a:p>
      </dgm:t>
    </dgm:pt>
    <dgm:pt modelId="{8F3D7ED1-3DF2-49A7-AD39-3D72279F052A}" type="parTrans" cxnId="{5DAF4E32-261F-4C67-868C-EDC444B645B8}">
      <dgm:prSet/>
      <dgm:spPr/>
      <dgm:t>
        <a:bodyPr/>
        <a:lstStyle/>
        <a:p>
          <a:endParaRPr lang="pt-BR"/>
        </a:p>
      </dgm:t>
    </dgm:pt>
    <dgm:pt modelId="{38F20778-9E01-433F-BD0A-7D8E25D88D86}" type="sibTrans" cxnId="{5DAF4E32-261F-4C67-868C-EDC444B645B8}">
      <dgm:prSet/>
      <dgm:spPr/>
      <dgm:t>
        <a:bodyPr/>
        <a:lstStyle/>
        <a:p>
          <a:endParaRPr lang="pt-BR"/>
        </a:p>
      </dgm:t>
    </dgm:pt>
    <dgm:pt modelId="{21CF209C-F0AA-43B5-B9C5-72593A2B8573}">
      <dgm:prSet phldrT="[Texto]"/>
      <dgm:spPr/>
      <dgm:t>
        <a:bodyPr/>
        <a:lstStyle/>
        <a:p>
          <a:r>
            <a:rPr lang="pt-BR" dirty="0" smtClean="0"/>
            <a:t>AULAS</a:t>
          </a:r>
          <a:endParaRPr lang="pt-BR" dirty="0"/>
        </a:p>
      </dgm:t>
    </dgm:pt>
    <dgm:pt modelId="{397E3A6F-6E53-4964-B861-4C7B091D590E}" type="parTrans" cxnId="{33176E5C-C8E6-4196-8F09-413DB69F88E8}">
      <dgm:prSet/>
      <dgm:spPr/>
      <dgm:t>
        <a:bodyPr/>
        <a:lstStyle/>
        <a:p>
          <a:endParaRPr lang="pt-BR"/>
        </a:p>
      </dgm:t>
    </dgm:pt>
    <dgm:pt modelId="{C358161D-9F4F-4C97-9DEE-F65753C222A4}" type="sibTrans" cxnId="{33176E5C-C8E6-4196-8F09-413DB69F88E8}">
      <dgm:prSet/>
      <dgm:spPr/>
      <dgm:t>
        <a:bodyPr/>
        <a:lstStyle/>
        <a:p>
          <a:endParaRPr lang="pt-BR"/>
        </a:p>
      </dgm:t>
    </dgm:pt>
    <dgm:pt modelId="{0C9B7ADA-6F9C-47A5-AFF4-C55A6A6BA7DB}">
      <dgm:prSet phldrT="[Texto]" custT="1"/>
      <dgm:spPr/>
      <dgm:t>
        <a:bodyPr/>
        <a:lstStyle/>
        <a:p>
          <a:r>
            <a:rPr lang="pt-BR" sz="1600" dirty="0" smtClean="0"/>
            <a:t>A preparação da aula pelo professor</a:t>
          </a:r>
          <a:endParaRPr lang="pt-BR" sz="1600" dirty="0"/>
        </a:p>
      </dgm:t>
    </dgm:pt>
    <dgm:pt modelId="{2AF8CB97-286C-483F-9F14-AA9FA766ACCF}" type="parTrans" cxnId="{7180CF92-696C-4629-9D8A-1EB773605AB3}">
      <dgm:prSet/>
      <dgm:spPr/>
      <dgm:t>
        <a:bodyPr/>
        <a:lstStyle/>
        <a:p>
          <a:endParaRPr lang="pt-BR"/>
        </a:p>
      </dgm:t>
    </dgm:pt>
    <dgm:pt modelId="{09B779AA-6FD5-423F-8D02-F74E35617240}" type="sibTrans" cxnId="{7180CF92-696C-4629-9D8A-1EB773605AB3}">
      <dgm:prSet/>
      <dgm:spPr/>
      <dgm:t>
        <a:bodyPr/>
        <a:lstStyle/>
        <a:p>
          <a:endParaRPr lang="pt-BR"/>
        </a:p>
      </dgm:t>
    </dgm:pt>
    <dgm:pt modelId="{4041277D-1E66-4252-B37F-F45CF4BE1BE7}">
      <dgm:prSet phldrT="[Texto]" custT="1"/>
      <dgm:spPr/>
      <dgm:t>
        <a:bodyPr/>
        <a:lstStyle/>
        <a:p>
          <a:r>
            <a:rPr lang="pt-BR" sz="1600" dirty="0" smtClean="0"/>
            <a:t>O material pedagógico</a:t>
          </a:r>
          <a:endParaRPr lang="pt-BR" sz="1600" dirty="0"/>
        </a:p>
      </dgm:t>
    </dgm:pt>
    <dgm:pt modelId="{A3BD49C8-5813-46D9-9E8B-A90C483DDDF1}" type="parTrans" cxnId="{FB05D730-E35E-4820-A0DB-7A6A3CC9BC3D}">
      <dgm:prSet/>
      <dgm:spPr/>
      <dgm:t>
        <a:bodyPr/>
        <a:lstStyle/>
        <a:p>
          <a:endParaRPr lang="pt-BR"/>
        </a:p>
      </dgm:t>
    </dgm:pt>
    <dgm:pt modelId="{34F40045-BC65-4ECC-9C03-93EBB0C3C9D0}" type="sibTrans" cxnId="{FB05D730-E35E-4820-A0DB-7A6A3CC9BC3D}">
      <dgm:prSet/>
      <dgm:spPr/>
      <dgm:t>
        <a:bodyPr/>
        <a:lstStyle/>
        <a:p>
          <a:endParaRPr lang="pt-BR"/>
        </a:p>
      </dgm:t>
    </dgm:pt>
    <dgm:pt modelId="{2C78FE16-3F40-482D-8C14-345C49DD0E36}">
      <dgm:prSet phldrT="[Texto]" custT="1"/>
      <dgm:spPr/>
      <dgm:t>
        <a:bodyPr/>
        <a:lstStyle/>
        <a:p>
          <a:r>
            <a:rPr lang="pt-BR" sz="1600" dirty="0" smtClean="0"/>
            <a:t>Atenção do professor para o aluno e para a classe</a:t>
          </a:r>
          <a:endParaRPr lang="pt-BR" sz="1600" dirty="0"/>
        </a:p>
      </dgm:t>
    </dgm:pt>
    <dgm:pt modelId="{C799CA06-829E-41BE-AE58-978ADCA3FDB9}" type="parTrans" cxnId="{CDCD0E34-4B17-400B-A2AA-E568D70D7FC6}">
      <dgm:prSet/>
      <dgm:spPr/>
      <dgm:t>
        <a:bodyPr/>
        <a:lstStyle/>
        <a:p>
          <a:endParaRPr lang="pt-BR"/>
        </a:p>
      </dgm:t>
    </dgm:pt>
    <dgm:pt modelId="{877E94B0-489B-4F71-8446-B6888616C642}" type="sibTrans" cxnId="{CDCD0E34-4B17-400B-A2AA-E568D70D7FC6}">
      <dgm:prSet/>
      <dgm:spPr/>
      <dgm:t>
        <a:bodyPr/>
        <a:lstStyle/>
        <a:p>
          <a:endParaRPr lang="pt-BR"/>
        </a:p>
      </dgm:t>
    </dgm:pt>
    <dgm:pt modelId="{C5F6F64F-99FB-4E1C-95E3-12F4F85E13DB}">
      <dgm:prSet phldrT="[Texto]" custT="1"/>
      <dgm:spPr/>
      <dgm:t>
        <a:bodyPr/>
        <a:lstStyle/>
        <a:p>
          <a:r>
            <a:rPr lang="pt-BR" sz="1600" dirty="0" smtClean="0"/>
            <a:t>Tempo de utilização da língua-alvo pelo professor</a:t>
          </a:r>
          <a:endParaRPr lang="pt-BR" sz="1600" dirty="0"/>
        </a:p>
      </dgm:t>
    </dgm:pt>
    <dgm:pt modelId="{24A8BBED-CA8C-446F-BA3D-A6F993F75CEA}" type="parTrans" cxnId="{5352FB66-D3CA-4964-B22F-11D8CBFE6084}">
      <dgm:prSet/>
      <dgm:spPr/>
      <dgm:t>
        <a:bodyPr/>
        <a:lstStyle/>
        <a:p>
          <a:endParaRPr lang="pt-BR"/>
        </a:p>
      </dgm:t>
    </dgm:pt>
    <dgm:pt modelId="{3C4EF86A-217B-4342-A161-B9E5D78A834C}" type="sibTrans" cxnId="{5352FB66-D3CA-4964-B22F-11D8CBFE6084}">
      <dgm:prSet/>
      <dgm:spPr/>
      <dgm:t>
        <a:bodyPr/>
        <a:lstStyle/>
        <a:p>
          <a:endParaRPr lang="pt-BR"/>
        </a:p>
      </dgm:t>
    </dgm:pt>
    <dgm:pt modelId="{339A9F0E-399F-4063-9F4D-B08D5CE06727}">
      <dgm:prSet phldrT="[Texto]" custT="1"/>
      <dgm:spPr/>
      <dgm:t>
        <a:bodyPr/>
        <a:lstStyle/>
        <a:p>
          <a:r>
            <a:rPr lang="pt-BR" sz="1600" dirty="0" smtClean="0"/>
            <a:t>Proficiência do professor na língua estrangeira</a:t>
          </a:r>
          <a:endParaRPr lang="pt-BR" sz="1600" dirty="0"/>
        </a:p>
      </dgm:t>
    </dgm:pt>
    <dgm:pt modelId="{E52E9427-3C3F-40FE-9EFA-D42B3014EEC0}" type="parTrans" cxnId="{14F064B4-857B-4A78-8595-193FFBA57B4E}">
      <dgm:prSet/>
      <dgm:spPr/>
      <dgm:t>
        <a:bodyPr/>
        <a:lstStyle/>
        <a:p>
          <a:endParaRPr lang="pt-BR"/>
        </a:p>
      </dgm:t>
    </dgm:pt>
    <dgm:pt modelId="{05413AEA-4860-4D06-9DAA-83F3B7B97647}" type="sibTrans" cxnId="{14F064B4-857B-4A78-8595-193FFBA57B4E}">
      <dgm:prSet/>
      <dgm:spPr/>
      <dgm:t>
        <a:bodyPr/>
        <a:lstStyle/>
        <a:p>
          <a:endParaRPr lang="pt-BR"/>
        </a:p>
      </dgm:t>
    </dgm:pt>
    <dgm:pt modelId="{049DBF90-A164-435F-93BE-9E8F5BE384F2}">
      <dgm:prSet phldrT="[Texto]" custT="1"/>
      <dgm:spPr/>
      <dgm:t>
        <a:bodyPr/>
        <a:lstStyle/>
        <a:p>
          <a:r>
            <a:rPr lang="pt-BR" sz="1600" dirty="0" smtClean="0"/>
            <a:t>Avaliação das aulas dadas</a:t>
          </a:r>
          <a:endParaRPr lang="pt-BR" sz="1600" dirty="0"/>
        </a:p>
      </dgm:t>
    </dgm:pt>
    <dgm:pt modelId="{DBBA4F0D-0C39-462A-B67C-7935009866D8}" type="parTrans" cxnId="{B92B5BE9-87B4-4CF8-B3E4-B38237A81205}">
      <dgm:prSet/>
      <dgm:spPr/>
      <dgm:t>
        <a:bodyPr/>
        <a:lstStyle/>
        <a:p>
          <a:endParaRPr lang="pt-BR"/>
        </a:p>
      </dgm:t>
    </dgm:pt>
    <dgm:pt modelId="{18311B37-41CB-45F6-A0B3-F50A5A4BBF42}" type="sibTrans" cxnId="{B92B5BE9-87B4-4CF8-B3E4-B38237A81205}">
      <dgm:prSet/>
      <dgm:spPr/>
      <dgm:t>
        <a:bodyPr/>
        <a:lstStyle/>
        <a:p>
          <a:endParaRPr lang="pt-BR"/>
        </a:p>
      </dgm:t>
    </dgm:pt>
    <dgm:pt modelId="{52AB0EC4-5368-4611-ABA6-1DB425BD2676}">
      <dgm:prSet phldrT="[Texto]" custT="1"/>
      <dgm:spPr/>
      <dgm:t>
        <a:bodyPr/>
        <a:lstStyle/>
        <a:p>
          <a:r>
            <a:rPr lang="pt-BR" sz="1600" dirty="0" smtClean="0"/>
            <a:t>Tempo de fala do professor em relação ao do aluno</a:t>
          </a:r>
          <a:endParaRPr lang="pt-BR" sz="1600" dirty="0"/>
        </a:p>
      </dgm:t>
    </dgm:pt>
    <dgm:pt modelId="{1E3A28B8-A390-4CD7-A315-40E80817DE6B}" type="parTrans" cxnId="{79CD6F8D-9994-4546-9C30-0DDCF85C6B49}">
      <dgm:prSet/>
      <dgm:spPr/>
      <dgm:t>
        <a:bodyPr/>
        <a:lstStyle/>
        <a:p>
          <a:endParaRPr lang="pt-BR"/>
        </a:p>
      </dgm:t>
    </dgm:pt>
    <dgm:pt modelId="{AE6E05AA-5B24-45B3-8DFD-5865FFA985D9}" type="sibTrans" cxnId="{79CD6F8D-9994-4546-9C30-0DDCF85C6B49}">
      <dgm:prSet/>
      <dgm:spPr/>
      <dgm:t>
        <a:bodyPr/>
        <a:lstStyle/>
        <a:p>
          <a:endParaRPr lang="pt-BR"/>
        </a:p>
      </dgm:t>
    </dgm:pt>
    <dgm:pt modelId="{525B520C-D347-4F0C-884B-94C9A38753CB}">
      <dgm:prSet phldrT="[Texto]" custT="1"/>
      <dgm:spPr/>
      <dgm:t>
        <a:bodyPr/>
        <a:lstStyle/>
        <a:p>
          <a:r>
            <a:rPr lang="pt-BR" sz="1600" dirty="0" smtClean="0"/>
            <a:t>A motivação do aluno em relação ao curso</a:t>
          </a:r>
          <a:endParaRPr lang="pt-BR" sz="1600" dirty="0"/>
        </a:p>
      </dgm:t>
    </dgm:pt>
    <dgm:pt modelId="{3A7C5FD4-1946-4166-8526-CEEBA4CCCFFB}" type="parTrans" cxnId="{47463A3B-CC22-476C-AC9B-8C020DD29771}">
      <dgm:prSet/>
      <dgm:spPr/>
      <dgm:t>
        <a:bodyPr/>
        <a:lstStyle/>
        <a:p>
          <a:endParaRPr lang="pt-BR"/>
        </a:p>
      </dgm:t>
    </dgm:pt>
    <dgm:pt modelId="{CAAAD86A-3F2B-4562-AC39-6410E649A8DC}" type="sibTrans" cxnId="{47463A3B-CC22-476C-AC9B-8C020DD29771}">
      <dgm:prSet/>
      <dgm:spPr/>
      <dgm:t>
        <a:bodyPr/>
        <a:lstStyle/>
        <a:p>
          <a:endParaRPr lang="pt-BR"/>
        </a:p>
      </dgm:t>
    </dgm:pt>
    <dgm:pt modelId="{AE2CD946-0321-4DFD-8083-44AE29346C17}">
      <dgm:prSet phldrT="[Texto]" custT="1"/>
      <dgm:spPr/>
      <dgm:t>
        <a:bodyPr/>
        <a:lstStyle/>
        <a:p>
          <a:r>
            <a:rPr lang="pt-BR" sz="1600" dirty="0" smtClean="0"/>
            <a:t>O grau de esforço por ele dado para realizar o curso</a:t>
          </a:r>
          <a:endParaRPr lang="pt-BR" sz="1600" dirty="0"/>
        </a:p>
      </dgm:t>
    </dgm:pt>
    <dgm:pt modelId="{66738FD4-2049-4AEC-B6CD-3BDEA8B4C3E1}" type="parTrans" cxnId="{4C25F396-4A3F-4E20-8958-015CF85E32BE}">
      <dgm:prSet/>
      <dgm:spPr/>
      <dgm:t>
        <a:bodyPr/>
        <a:lstStyle/>
        <a:p>
          <a:endParaRPr lang="pt-BR"/>
        </a:p>
      </dgm:t>
    </dgm:pt>
    <dgm:pt modelId="{0AAED747-EAEA-4543-9664-B3DB3D60E970}" type="sibTrans" cxnId="{4C25F396-4A3F-4E20-8958-015CF85E32BE}">
      <dgm:prSet/>
      <dgm:spPr/>
      <dgm:t>
        <a:bodyPr/>
        <a:lstStyle/>
        <a:p>
          <a:endParaRPr lang="pt-BR"/>
        </a:p>
      </dgm:t>
    </dgm:pt>
    <dgm:pt modelId="{8C9F8CB9-9B5C-445F-9F94-2096B63233FB}">
      <dgm:prSet phldrT="[Texto]" custT="1"/>
      <dgm:spPr/>
      <dgm:t>
        <a:bodyPr/>
        <a:lstStyle/>
        <a:p>
          <a:r>
            <a:rPr lang="pt-BR" sz="1600" dirty="0" smtClean="0"/>
            <a:t>O tempo de estudo requisitado para realizar o curso</a:t>
          </a:r>
          <a:endParaRPr lang="pt-BR" sz="1600" dirty="0"/>
        </a:p>
      </dgm:t>
    </dgm:pt>
    <dgm:pt modelId="{042C0E02-5537-4208-858D-F17A89EF7C94}" type="sibTrans" cxnId="{BAFAB2A6-D242-43A6-B2BB-DD3D143ECD34}">
      <dgm:prSet/>
      <dgm:spPr/>
      <dgm:t>
        <a:bodyPr/>
        <a:lstStyle/>
        <a:p>
          <a:endParaRPr lang="pt-BR"/>
        </a:p>
      </dgm:t>
    </dgm:pt>
    <dgm:pt modelId="{AC6AC72B-0782-4815-B1C8-6AB22C6D9F2D}" type="parTrans" cxnId="{BAFAB2A6-D242-43A6-B2BB-DD3D143ECD34}">
      <dgm:prSet/>
      <dgm:spPr/>
      <dgm:t>
        <a:bodyPr/>
        <a:lstStyle/>
        <a:p>
          <a:endParaRPr lang="pt-BR"/>
        </a:p>
      </dgm:t>
    </dgm:pt>
    <dgm:pt modelId="{7CB2B2DE-A4D2-43A5-AFAB-75C65831A62E}" type="pres">
      <dgm:prSet presAssocID="{3D3855E7-10F3-4A3A-9092-BBE639F992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51C150B-3698-4AD3-8C57-56A90D38B571}" type="pres">
      <dgm:prSet presAssocID="{34E2FE11-FE3E-4A25-8637-2AEC5AA43C19}" presName="linNode" presStyleCnt="0"/>
      <dgm:spPr/>
      <dgm:t>
        <a:bodyPr/>
        <a:lstStyle/>
        <a:p>
          <a:endParaRPr lang="pt-BR"/>
        </a:p>
      </dgm:t>
    </dgm:pt>
    <dgm:pt modelId="{03800D70-9C35-42FD-89D6-EB79ADDBEF97}" type="pres">
      <dgm:prSet presAssocID="{34E2FE11-FE3E-4A25-8637-2AEC5AA43C19}" presName="parentText" presStyleLbl="node1" presStyleIdx="0" presStyleCnt="3" custScaleY="184439" custLinFactNeighborX="-652" custLinFactNeighborY="-573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F1DF9A-32EB-424F-A39F-E8EEA30370E6}" type="pres">
      <dgm:prSet presAssocID="{34E2FE11-FE3E-4A25-8637-2AEC5AA43C19}" presName="descendantText" presStyleLbl="alignAccFollowNode1" presStyleIdx="0" presStyleCnt="3" custScaleY="215122" custLinFactY="-61447" custLinFactNeighborX="575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1BB32D-039F-4DD1-8655-DACAD8AE3B89}" type="pres">
      <dgm:prSet presAssocID="{9BCFE1A1-0314-4462-91DA-8A4B1C12FF16}" presName="sp" presStyleCnt="0"/>
      <dgm:spPr/>
      <dgm:t>
        <a:bodyPr/>
        <a:lstStyle/>
        <a:p>
          <a:endParaRPr lang="pt-BR"/>
        </a:p>
      </dgm:t>
    </dgm:pt>
    <dgm:pt modelId="{2B0DAD48-7C73-4500-B353-7EB81F4F633B}" type="pres">
      <dgm:prSet presAssocID="{CD1A54B2-C125-46A4-ABBD-67DEBF9169FF}" presName="linNode" presStyleCnt="0"/>
      <dgm:spPr/>
      <dgm:t>
        <a:bodyPr/>
        <a:lstStyle/>
        <a:p>
          <a:endParaRPr lang="pt-BR"/>
        </a:p>
      </dgm:t>
    </dgm:pt>
    <dgm:pt modelId="{46FE6C56-6D21-480E-A2FC-5FAFABF503D6}" type="pres">
      <dgm:prSet presAssocID="{CD1A54B2-C125-46A4-ABBD-67DEBF9169FF}" presName="parentText" presStyleLbl="node1" presStyleIdx="1" presStyleCnt="3" custScaleY="78923" custLinFactY="100000" custLinFactNeighborX="-727" custLinFactNeighborY="11109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C64E35-59B3-45E2-B6F8-E85E5523C293}" type="pres">
      <dgm:prSet presAssocID="{CD1A54B2-C125-46A4-ABBD-67DEBF9169FF}" presName="descendantText" presStyleLbl="alignAccFollowNode1" presStyleIdx="1" presStyleCnt="3" custScaleY="100771" custLinFactY="198532" custLinFactNeighborX="2969" custLinFactNeighborY="2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FB12A0-5D58-41E0-84F2-E27F6151C534}" type="pres">
      <dgm:prSet presAssocID="{35DE21AE-2AA9-43B4-87C8-758B4E1571A6}" presName="sp" presStyleCnt="0"/>
      <dgm:spPr/>
      <dgm:t>
        <a:bodyPr/>
        <a:lstStyle/>
        <a:p>
          <a:endParaRPr lang="pt-BR"/>
        </a:p>
      </dgm:t>
    </dgm:pt>
    <dgm:pt modelId="{A5556204-58C4-45B8-B582-4337EBBADE40}" type="pres">
      <dgm:prSet presAssocID="{21CF209C-F0AA-43B5-B9C5-72593A2B8573}" presName="linNode" presStyleCnt="0"/>
      <dgm:spPr/>
      <dgm:t>
        <a:bodyPr/>
        <a:lstStyle/>
        <a:p>
          <a:endParaRPr lang="pt-BR"/>
        </a:p>
      </dgm:t>
    </dgm:pt>
    <dgm:pt modelId="{419AE644-E43F-4C38-AE0A-BEEFF6C7A680}" type="pres">
      <dgm:prSet presAssocID="{21CF209C-F0AA-43B5-B9C5-72593A2B8573}" presName="parentText" presStyleLbl="node1" presStyleIdx="2" presStyleCnt="3" custScaleY="198011" custLinFactNeighborX="-651" custLinFactNeighborY="-9196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E03F85-6D88-4E41-AF66-1098695709EF}" type="pres">
      <dgm:prSet presAssocID="{21CF209C-F0AA-43B5-B9C5-72593A2B8573}" presName="descendantText" presStyleLbl="alignAccFollowNode1" presStyleIdx="2" presStyleCnt="3" custScaleY="243949" custLinFactY="-9626" custLinFactNeighborX="697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67BED44-2E8B-448C-96B9-A2562C193C1E}" type="presOf" srcId="{339A9F0E-399F-4063-9F4D-B08D5CE06727}" destId="{30E03F85-6D88-4E41-AF66-1098695709EF}" srcOrd="0" destOrd="5" presId="urn:microsoft.com/office/officeart/2005/8/layout/vList5"/>
    <dgm:cxn modelId="{7629C68E-E713-46C1-B0BA-B664872189BB}" srcId="{3D3855E7-10F3-4A3A-9092-BBE639F99240}" destId="{34E2FE11-FE3E-4A25-8637-2AEC5AA43C19}" srcOrd="0" destOrd="0" parTransId="{B7E3B970-D6CA-4425-9E20-35C9200C6CED}" sibTransId="{9BCFE1A1-0314-4462-91DA-8A4B1C12FF16}"/>
    <dgm:cxn modelId="{3AEE8A4A-BF9C-4DAD-9CDD-658053A00D61}" type="presOf" srcId="{21CF209C-F0AA-43B5-B9C5-72593A2B8573}" destId="{419AE644-E43F-4C38-AE0A-BEEFF6C7A680}" srcOrd="0" destOrd="0" presId="urn:microsoft.com/office/officeart/2005/8/layout/vList5"/>
    <dgm:cxn modelId="{7180CF92-696C-4629-9D8A-1EB773605AB3}" srcId="{21CF209C-F0AA-43B5-B9C5-72593A2B8573}" destId="{0C9B7ADA-6F9C-47A5-AFF4-C55A6A6BA7DB}" srcOrd="0" destOrd="0" parTransId="{2AF8CB97-286C-483F-9F14-AA9FA766ACCF}" sibTransId="{09B779AA-6FD5-423F-8D02-F74E35617240}"/>
    <dgm:cxn modelId="{FB05D730-E35E-4820-A0DB-7A6A3CC9BC3D}" srcId="{21CF209C-F0AA-43B5-B9C5-72593A2B8573}" destId="{4041277D-1E66-4252-B37F-F45CF4BE1BE7}" srcOrd="1" destOrd="0" parTransId="{A3BD49C8-5813-46D9-9E8B-A90C483DDDF1}" sibTransId="{34F40045-BC65-4ECC-9C03-93EBB0C3C9D0}"/>
    <dgm:cxn modelId="{882D3285-8BBD-4710-A5AB-4D52AC090AC0}" srcId="{CD1A54B2-C125-46A4-ABBD-67DEBF9169FF}" destId="{BBEBB0BE-D6C9-46B6-9C71-4932CF527C74}" srcOrd="0" destOrd="0" parTransId="{1ED97E51-7146-48C1-B86C-CB5FBE1417F1}" sibTransId="{6BD7D275-4BAE-4EC7-9000-FBF6B149ACE9}"/>
    <dgm:cxn modelId="{4149155B-67F2-4B61-BD4E-27A54633C025}" type="presOf" srcId="{52AB0EC4-5368-4611-ABA6-1DB425BD2676}" destId="{30E03F85-6D88-4E41-AF66-1098695709EF}" srcOrd="0" destOrd="4" presId="urn:microsoft.com/office/officeart/2005/8/layout/vList5"/>
    <dgm:cxn modelId="{5763372D-2E82-4B25-A5C3-ABFC10B23990}" srcId="{34E2FE11-FE3E-4A25-8637-2AEC5AA43C19}" destId="{236E27BF-BE81-4BCA-9681-097400FD27FC}" srcOrd="2" destOrd="0" parTransId="{6376A12D-E8FF-4CAD-940E-34AE7D2617EF}" sibTransId="{ABF7BAA0-3B60-4096-8D92-A7FE9B755AD5}"/>
    <dgm:cxn modelId="{768A315E-700A-4012-A56A-446165F50526}" type="presOf" srcId="{C5F6F64F-99FB-4E1C-95E3-12F4F85E13DB}" destId="{30E03F85-6D88-4E41-AF66-1098695709EF}" srcOrd="0" destOrd="3" presId="urn:microsoft.com/office/officeart/2005/8/layout/vList5"/>
    <dgm:cxn modelId="{6756530E-F44A-4CC0-BBA4-295B35D10A53}" type="presOf" srcId="{34E2FE11-FE3E-4A25-8637-2AEC5AA43C19}" destId="{03800D70-9C35-42FD-89D6-EB79ADDBEF97}" srcOrd="0" destOrd="0" presId="urn:microsoft.com/office/officeart/2005/8/layout/vList5"/>
    <dgm:cxn modelId="{7129C616-4E37-4FDA-85A8-B28275C95A74}" type="presOf" srcId="{950DB2EB-20A9-4052-820F-EC826BD1222D}" destId="{88F1DF9A-32EB-424F-A39F-E8EEA30370E6}" srcOrd="0" destOrd="1" presId="urn:microsoft.com/office/officeart/2005/8/layout/vList5"/>
    <dgm:cxn modelId="{BB5B8597-A3D8-4378-A9D3-D8D245F54653}" type="presOf" srcId="{BBEBB0BE-D6C9-46B6-9C71-4932CF527C74}" destId="{E2C64E35-59B3-45E2-B6F8-E85E5523C293}" srcOrd="0" destOrd="0" presId="urn:microsoft.com/office/officeart/2005/8/layout/vList5"/>
    <dgm:cxn modelId="{E03CA34A-A0B9-4094-AE2E-057C07D3991A}" type="presOf" srcId="{4041277D-1E66-4252-B37F-F45CF4BE1BE7}" destId="{30E03F85-6D88-4E41-AF66-1098695709EF}" srcOrd="0" destOrd="1" presId="urn:microsoft.com/office/officeart/2005/8/layout/vList5"/>
    <dgm:cxn modelId="{5DAF4E32-261F-4C67-868C-EDC444B645B8}" srcId="{CD1A54B2-C125-46A4-ABBD-67DEBF9169FF}" destId="{B0E6B5E6-867B-455E-8EB5-6190E1A4B8F4}" srcOrd="2" destOrd="0" parTransId="{8F3D7ED1-3DF2-49A7-AD39-3D72279F052A}" sibTransId="{38F20778-9E01-433F-BD0A-7D8E25D88D86}"/>
    <dgm:cxn modelId="{CDCD0E34-4B17-400B-A2AA-E568D70D7FC6}" srcId="{21CF209C-F0AA-43B5-B9C5-72593A2B8573}" destId="{2C78FE16-3F40-482D-8C14-345C49DD0E36}" srcOrd="2" destOrd="0" parTransId="{C799CA06-829E-41BE-AE58-978ADCA3FDB9}" sibTransId="{877E94B0-489B-4F71-8446-B6888616C642}"/>
    <dgm:cxn modelId="{B92B5BE9-87B4-4CF8-B3E4-B38237A81205}" srcId="{21CF209C-F0AA-43B5-B9C5-72593A2B8573}" destId="{049DBF90-A164-435F-93BE-9E8F5BE384F2}" srcOrd="6" destOrd="0" parTransId="{DBBA4F0D-0C39-462A-B67C-7935009866D8}" sibTransId="{18311B37-41CB-45F6-A0B3-F50A5A4BBF42}"/>
    <dgm:cxn modelId="{3FACECC0-91B3-4603-9F1A-C2A121FF3D6C}" type="presOf" srcId="{8C9F8CB9-9B5C-445F-9F94-2096B63233FB}" destId="{88F1DF9A-32EB-424F-A39F-E8EEA30370E6}" srcOrd="0" destOrd="5" presId="urn:microsoft.com/office/officeart/2005/8/layout/vList5"/>
    <dgm:cxn modelId="{CB0AB3C1-A240-4776-9294-45BADA009957}" type="presOf" srcId="{049DBF90-A164-435F-93BE-9E8F5BE384F2}" destId="{30E03F85-6D88-4E41-AF66-1098695709EF}" srcOrd="0" destOrd="6" presId="urn:microsoft.com/office/officeart/2005/8/layout/vList5"/>
    <dgm:cxn modelId="{95550E74-B891-461F-96A1-06DDE04A94C7}" type="presOf" srcId="{3D3855E7-10F3-4A3A-9092-BBE639F99240}" destId="{7CB2B2DE-A4D2-43A5-AFAB-75C65831A62E}" srcOrd="0" destOrd="0" presId="urn:microsoft.com/office/officeart/2005/8/layout/vList5"/>
    <dgm:cxn modelId="{7628931A-6530-49E9-BB03-CC37AE218E70}" type="presOf" srcId="{AA7405CB-068C-4532-840D-BE7D3709D1D6}" destId="{E2C64E35-59B3-45E2-B6F8-E85E5523C293}" srcOrd="0" destOrd="1" presId="urn:microsoft.com/office/officeart/2005/8/layout/vList5"/>
    <dgm:cxn modelId="{3E77DDD5-2642-4E3C-B577-2214CE9E4926}" type="presOf" srcId="{CD1A54B2-C125-46A4-ABBD-67DEBF9169FF}" destId="{46FE6C56-6D21-480E-A2FC-5FAFABF503D6}" srcOrd="0" destOrd="0" presId="urn:microsoft.com/office/officeart/2005/8/layout/vList5"/>
    <dgm:cxn modelId="{670FB244-33F6-4C55-8F16-CF37CBC14EFE}" type="presOf" srcId="{B0E6B5E6-867B-455E-8EB5-6190E1A4B8F4}" destId="{E2C64E35-59B3-45E2-B6F8-E85E5523C293}" srcOrd="0" destOrd="2" presId="urn:microsoft.com/office/officeart/2005/8/layout/vList5"/>
    <dgm:cxn modelId="{3D09CAD5-5A01-4D33-BECD-92607159CAE3}" type="presOf" srcId="{0C9B7ADA-6F9C-47A5-AFF4-C55A6A6BA7DB}" destId="{30E03F85-6D88-4E41-AF66-1098695709EF}" srcOrd="0" destOrd="0" presId="urn:microsoft.com/office/officeart/2005/8/layout/vList5"/>
    <dgm:cxn modelId="{33176E5C-C8E6-4196-8F09-413DB69F88E8}" srcId="{3D3855E7-10F3-4A3A-9092-BBE639F99240}" destId="{21CF209C-F0AA-43B5-B9C5-72593A2B8573}" srcOrd="2" destOrd="0" parTransId="{397E3A6F-6E53-4964-B861-4C7B091D590E}" sibTransId="{C358161D-9F4F-4C97-9DEE-F65753C222A4}"/>
    <dgm:cxn modelId="{14F064B4-857B-4A78-8595-193FFBA57B4E}" srcId="{21CF209C-F0AA-43B5-B9C5-72593A2B8573}" destId="{339A9F0E-399F-4063-9F4D-B08D5CE06727}" srcOrd="5" destOrd="0" parTransId="{E52E9427-3C3F-40FE-9EFA-D42B3014EEC0}" sibTransId="{05413AEA-4860-4D06-9DAA-83F3B7B97647}"/>
    <dgm:cxn modelId="{4AB0CBC4-900B-4702-8AEC-6AAE9D2694CC}" type="presOf" srcId="{236E27BF-BE81-4BCA-9681-097400FD27FC}" destId="{88F1DF9A-32EB-424F-A39F-E8EEA30370E6}" srcOrd="0" destOrd="2" presId="urn:microsoft.com/office/officeart/2005/8/layout/vList5"/>
    <dgm:cxn modelId="{1D59B070-3DDD-4517-B5E2-7FD7821475FF}" srcId="{3D3855E7-10F3-4A3A-9092-BBE639F99240}" destId="{CD1A54B2-C125-46A4-ABBD-67DEBF9169FF}" srcOrd="1" destOrd="0" parTransId="{B8EEABC8-F9A1-4C35-A6A5-DBA503589806}" sibTransId="{35DE21AE-2AA9-43B4-87C8-758B4E1571A6}"/>
    <dgm:cxn modelId="{DCCE241D-3619-4AF6-802A-BC7C0D592225}" type="presOf" srcId="{525B520C-D347-4F0C-884B-94C9A38753CB}" destId="{88F1DF9A-32EB-424F-A39F-E8EEA30370E6}" srcOrd="0" destOrd="3" presId="urn:microsoft.com/office/officeart/2005/8/layout/vList5"/>
    <dgm:cxn modelId="{BAFAB2A6-D242-43A6-B2BB-DD3D143ECD34}" srcId="{34E2FE11-FE3E-4A25-8637-2AEC5AA43C19}" destId="{8C9F8CB9-9B5C-445F-9F94-2096B63233FB}" srcOrd="5" destOrd="0" parTransId="{AC6AC72B-0782-4815-B1C8-6AB22C6D9F2D}" sibTransId="{042C0E02-5537-4208-858D-F17A89EF7C94}"/>
    <dgm:cxn modelId="{D462E5BD-65E1-4CE1-BF2D-51370F1FE642}" type="presOf" srcId="{6B0A4232-9F34-4753-B031-8B954B433BEA}" destId="{88F1DF9A-32EB-424F-A39F-E8EEA30370E6}" srcOrd="0" destOrd="0" presId="urn:microsoft.com/office/officeart/2005/8/layout/vList5"/>
    <dgm:cxn modelId="{A306AC96-9302-46E5-B757-1ED9FD4C9473}" srcId="{34E2FE11-FE3E-4A25-8637-2AEC5AA43C19}" destId="{950DB2EB-20A9-4052-820F-EC826BD1222D}" srcOrd="1" destOrd="0" parTransId="{C119BE28-BAC1-42B4-A666-664044B5AC55}" sibTransId="{1D8516D6-6565-4012-834C-9801CBFFFA2A}"/>
    <dgm:cxn modelId="{79CD6F8D-9994-4546-9C30-0DDCF85C6B49}" srcId="{21CF209C-F0AA-43B5-B9C5-72593A2B8573}" destId="{52AB0EC4-5368-4611-ABA6-1DB425BD2676}" srcOrd="4" destOrd="0" parTransId="{1E3A28B8-A390-4CD7-A315-40E80817DE6B}" sibTransId="{AE6E05AA-5B24-45B3-8DFD-5865FFA985D9}"/>
    <dgm:cxn modelId="{5352FB66-D3CA-4964-B22F-11D8CBFE6084}" srcId="{21CF209C-F0AA-43B5-B9C5-72593A2B8573}" destId="{C5F6F64F-99FB-4E1C-95E3-12F4F85E13DB}" srcOrd="3" destOrd="0" parTransId="{24A8BBED-CA8C-446F-BA3D-A6F993F75CEA}" sibTransId="{3C4EF86A-217B-4342-A161-B9E5D78A834C}"/>
    <dgm:cxn modelId="{4ADAB1D0-C069-4D0A-91F3-D69575CD0F29}" type="presOf" srcId="{2C78FE16-3F40-482D-8C14-345C49DD0E36}" destId="{30E03F85-6D88-4E41-AF66-1098695709EF}" srcOrd="0" destOrd="2" presId="urn:microsoft.com/office/officeart/2005/8/layout/vList5"/>
    <dgm:cxn modelId="{04DA145A-A7C8-46BA-90E1-847B0FBB131A}" srcId="{CD1A54B2-C125-46A4-ABBD-67DEBF9169FF}" destId="{AA7405CB-068C-4532-840D-BE7D3709D1D6}" srcOrd="1" destOrd="0" parTransId="{040203F1-C703-4478-A1E3-EF6B65F0AE52}" sibTransId="{EC93C21D-0EF6-4556-9BD7-C1FB125AB60F}"/>
    <dgm:cxn modelId="{266DB3CB-E70B-4B6A-A52F-BC57FD9B371B}" srcId="{34E2FE11-FE3E-4A25-8637-2AEC5AA43C19}" destId="{6B0A4232-9F34-4753-B031-8B954B433BEA}" srcOrd="0" destOrd="0" parTransId="{C31A1BD9-6BFB-4264-8557-3043126EF83C}" sibTransId="{430F086E-8774-4E2B-9B28-A12C6E7FADF0}"/>
    <dgm:cxn modelId="{47463A3B-CC22-476C-AC9B-8C020DD29771}" srcId="{34E2FE11-FE3E-4A25-8637-2AEC5AA43C19}" destId="{525B520C-D347-4F0C-884B-94C9A38753CB}" srcOrd="3" destOrd="0" parTransId="{3A7C5FD4-1946-4166-8526-CEEBA4CCCFFB}" sibTransId="{CAAAD86A-3F2B-4562-AC39-6410E649A8DC}"/>
    <dgm:cxn modelId="{4C25F396-4A3F-4E20-8958-015CF85E32BE}" srcId="{34E2FE11-FE3E-4A25-8637-2AEC5AA43C19}" destId="{AE2CD946-0321-4DFD-8083-44AE29346C17}" srcOrd="4" destOrd="0" parTransId="{66738FD4-2049-4AEC-B6CD-3BDEA8B4C3E1}" sibTransId="{0AAED747-EAEA-4543-9664-B3DB3D60E970}"/>
    <dgm:cxn modelId="{CFB098EE-1BFB-427D-91D5-EAC994ADA139}" type="presOf" srcId="{AE2CD946-0321-4DFD-8083-44AE29346C17}" destId="{88F1DF9A-32EB-424F-A39F-E8EEA30370E6}" srcOrd="0" destOrd="4" presId="urn:microsoft.com/office/officeart/2005/8/layout/vList5"/>
    <dgm:cxn modelId="{75185233-4485-4D51-9767-6BCDD06B8FA7}" type="presParOf" srcId="{7CB2B2DE-A4D2-43A5-AFAB-75C65831A62E}" destId="{C51C150B-3698-4AD3-8C57-56A90D38B571}" srcOrd="0" destOrd="0" presId="urn:microsoft.com/office/officeart/2005/8/layout/vList5"/>
    <dgm:cxn modelId="{DD89A378-35C7-49C4-B67C-63FD34EEC666}" type="presParOf" srcId="{C51C150B-3698-4AD3-8C57-56A90D38B571}" destId="{03800D70-9C35-42FD-89D6-EB79ADDBEF97}" srcOrd="0" destOrd="0" presId="urn:microsoft.com/office/officeart/2005/8/layout/vList5"/>
    <dgm:cxn modelId="{4C221F20-C353-4EE7-803C-23D210F8DBD2}" type="presParOf" srcId="{C51C150B-3698-4AD3-8C57-56A90D38B571}" destId="{88F1DF9A-32EB-424F-A39F-E8EEA30370E6}" srcOrd="1" destOrd="0" presId="urn:microsoft.com/office/officeart/2005/8/layout/vList5"/>
    <dgm:cxn modelId="{C812149F-2463-4E89-8982-6FC4C2D0216A}" type="presParOf" srcId="{7CB2B2DE-A4D2-43A5-AFAB-75C65831A62E}" destId="{5E1BB32D-039F-4DD1-8655-DACAD8AE3B89}" srcOrd="1" destOrd="0" presId="urn:microsoft.com/office/officeart/2005/8/layout/vList5"/>
    <dgm:cxn modelId="{EB6204D6-F71E-4470-9A8E-638A1ACD4CB8}" type="presParOf" srcId="{7CB2B2DE-A4D2-43A5-AFAB-75C65831A62E}" destId="{2B0DAD48-7C73-4500-B353-7EB81F4F633B}" srcOrd="2" destOrd="0" presId="urn:microsoft.com/office/officeart/2005/8/layout/vList5"/>
    <dgm:cxn modelId="{FF106195-B94A-4FF8-B204-0D29451B436F}" type="presParOf" srcId="{2B0DAD48-7C73-4500-B353-7EB81F4F633B}" destId="{46FE6C56-6D21-480E-A2FC-5FAFABF503D6}" srcOrd="0" destOrd="0" presId="urn:microsoft.com/office/officeart/2005/8/layout/vList5"/>
    <dgm:cxn modelId="{9FC41A3A-D4E6-4C26-BE13-2921438664BE}" type="presParOf" srcId="{2B0DAD48-7C73-4500-B353-7EB81F4F633B}" destId="{E2C64E35-59B3-45E2-B6F8-E85E5523C293}" srcOrd="1" destOrd="0" presId="urn:microsoft.com/office/officeart/2005/8/layout/vList5"/>
    <dgm:cxn modelId="{301AD736-1EC8-432C-BE38-94CE0EBF6B66}" type="presParOf" srcId="{7CB2B2DE-A4D2-43A5-AFAB-75C65831A62E}" destId="{C1FB12A0-5D58-41E0-84F2-E27F6151C534}" srcOrd="3" destOrd="0" presId="urn:microsoft.com/office/officeart/2005/8/layout/vList5"/>
    <dgm:cxn modelId="{73846616-AA1B-4AEE-902A-68565272B8C6}" type="presParOf" srcId="{7CB2B2DE-A4D2-43A5-AFAB-75C65831A62E}" destId="{A5556204-58C4-45B8-B582-4337EBBADE40}" srcOrd="4" destOrd="0" presId="urn:microsoft.com/office/officeart/2005/8/layout/vList5"/>
    <dgm:cxn modelId="{62C719AD-BDB2-46AE-BBCF-CD5D4FA207CC}" type="presParOf" srcId="{A5556204-58C4-45B8-B582-4337EBBADE40}" destId="{419AE644-E43F-4C38-AE0A-BEEFF6C7A680}" srcOrd="0" destOrd="0" presId="urn:microsoft.com/office/officeart/2005/8/layout/vList5"/>
    <dgm:cxn modelId="{48F92910-E5A8-4632-A006-659B98FE97D4}" type="presParOf" srcId="{A5556204-58C4-45B8-B582-4337EBBADE40}" destId="{30E03F85-6D88-4E41-AF66-1098695709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5A0DD-B1FA-49B4-81CA-758A203CF778}">
      <dsp:nvSpPr>
        <dsp:cNvPr id="0" name=""/>
        <dsp:cNvSpPr/>
      </dsp:nvSpPr>
      <dsp:spPr>
        <a:xfrm>
          <a:off x="1843404" y="41"/>
          <a:ext cx="2073830" cy="1651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  <a:sp3d extrusionH="28000" prstMaterial="matte"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RESULTADOS DA AVALIAÇÃO BIMESTRAL</a:t>
          </a:r>
          <a:endParaRPr lang="pt-BR" sz="2400" kern="1200" dirty="0"/>
        </a:p>
      </dsp:txBody>
      <dsp:txXfrm>
        <a:off x="1924013" y="80650"/>
        <a:ext cx="1912612" cy="1490062"/>
      </dsp:txXfrm>
    </dsp:sp>
    <dsp:sp modelId="{22347625-19E0-41B9-8905-A55C16C4C7EF}">
      <dsp:nvSpPr>
        <dsp:cNvPr id="0" name=""/>
        <dsp:cNvSpPr/>
      </dsp:nvSpPr>
      <dsp:spPr>
        <a:xfrm>
          <a:off x="1843404" y="1733886"/>
          <a:ext cx="2073830" cy="16512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  <a:sp3d extrusionH="28000" prstMaterial="matte"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smtClean="0"/>
            <a:t>Maio 2011</a:t>
          </a:r>
          <a:endParaRPr lang="pt-BR" sz="2400" kern="1200"/>
        </a:p>
      </dsp:txBody>
      <dsp:txXfrm>
        <a:off x="1924013" y="1814495"/>
        <a:ext cx="1912612" cy="1490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1DF9A-32EB-424F-A39F-E8EEA30370E6}">
      <dsp:nvSpPr>
        <dsp:cNvPr id="0" name=""/>
        <dsp:cNvSpPr/>
      </dsp:nvSpPr>
      <dsp:spPr>
        <a:xfrm rot="5400000">
          <a:off x="4559878" y="-1542388"/>
          <a:ext cx="2250661" cy="533543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O perfil e procedência dos alunos do </a:t>
          </a:r>
          <a:r>
            <a:rPr lang="pt-BR" sz="1600" kern="1200" dirty="0" err="1" smtClean="0"/>
            <a:t>CLDP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As línguas de preferência e o número de alunos matriculados em cada uma delas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Os dias da semana nos quais preferem realizar seus cursos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A motivação do aluno em relação ao curso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O grau de esforço por ele dado para realizar o curso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O tempo de estudo requisitado para realizar o curso</a:t>
          </a:r>
          <a:endParaRPr lang="pt-BR" sz="1600" kern="1200" dirty="0"/>
        </a:p>
      </dsp:txBody>
      <dsp:txXfrm rot="-5400000">
        <a:off x="3017490" y="109868"/>
        <a:ext cx="5225569" cy="2030925"/>
      </dsp:txXfrm>
    </dsp:sp>
    <dsp:sp modelId="{03800D70-9C35-42FD-89D6-EB79ADDBEF97}">
      <dsp:nvSpPr>
        <dsp:cNvPr id="0" name=""/>
        <dsp:cNvSpPr/>
      </dsp:nvSpPr>
      <dsp:spPr>
        <a:xfrm>
          <a:off x="0" y="0"/>
          <a:ext cx="3001183" cy="2412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PERFIL</a:t>
          </a:r>
          <a:endParaRPr lang="pt-BR" sz="3600" kern="1200" dirty="0"/>
        </a:p>
      </dsp:txBody>
      <dsp:txXfrm>
        <a:off x="117747" y="117747"/>
        <a:ext cx="2765689" cy="2176566"/>
      </dsp:txXfrm>
    </dsp:sp>
    <dsp:sp modelId="{E2C64E35-59B3-45E2-B6F8-E85E5523C293}">
      <dsp:nvSpPr>
        <dsp:cNvPr id="0" name=""/>
        <dsp:cNvSpPr/>
      </dsp:nvSpPr>
      <dsp:spPr>
        <a:xfrm rot="5400000">
          <a:off x="5152845" y="2992605"/>
          <a:ext cx="1054292" cy="534587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Avaliação do atendimento da secretaria do </a:t>
          </a:r>
          <a:r>
            <a:rPr lang="pt-BR" sz="1600" kern="1200" dirty="0" err="1" smtClean="0"/>
            <a:t>CLDP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Aprovação do </a:t>
          </a:r>
          <a:r>
            <a:rPr lang="pt-BR" sz="1600" kern="1200" dirty="0" err="1" smtClean="0"/>
            <a:t>CLDP</a:t>
          </a:r>
          <a:r>
            <a:rPr lang="pt-BR" sz="1600" kern="1200" dirty="0" smtClean="0"/>
            <a:t> pelo aluno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Avaliação do curso em geral</a:t>
          </a:r>
          <a:endParaRPr lang="pt-BR" sz="1600" kern="1200" dirty="0"/>
        </a:p>
      </dsp:txBody>
      <dsp:txXfrm rot="-5400000">
        <a:off x="3007055" y="5189861"/>
        <a:ext cx="5294407" cy="951360"/>
      </dsp:txXfrm>
    </dsp:sp>
    <dsp:sp modelId="{46FE6C56-6D21-480E-A2FC-5FAFABF503D6}">
      <dsp:nvSpPr>
        <dsp:cNvPr id="0" name=""/>
        <dsp:cNvSpPr/>
      </dsp:nvSpPr>
      <dsp:spPr>
        <a:xfrm>
          <a:off x="0" y="5160547"/>
          <a:ext cx="3007054" cy="10321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INSTITUIÇÃO</a:t>
          </a:r>
          <a:endParaRPr lang="pt-BR" sz="3600" kern="1200" dirty="0"/>
        </a:p>
      </dsp:txBody>
      <dsp:txXfrm>
        <a:off x="50385" y="5210932"/>
        <a:ext cx="2906284" cy="931370"/>
      </dsp:txXfrm>
    </dsp:sp>
    <dsp:sp modelId="{30E03F85-6D88-4E41-AF66-1098695709EF}">
      <dsp:nvSpPr>
        <dsp:cNvPr id="0" name=""/>
        <dsp:cNvSpPr/>
      </dsp:nvSpPr>
      <dsp:spPr>
        <a:xfrm rot="5400000">
          <a:off x="4406472" y="1077647"/>
          <a:ext cx="2552256" cy="534065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A preparação da aula pelo professor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O material pedagógico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Atenção do professor para o aluno e para a classe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Tempo de utilização da língua-alvo pelo professor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Tempo de fala do professor em relação ao do aluno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Proficiência do professor na língua estrangeira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Avaliação das aulas dadas</a:t>
          </a:r>
          <a:endParaRPr lang="pt-BR" sz="1600" kern="1200" dirty="0"/>
        </a:p>
      </dsp:txBody>
      <dsp:txXfrm rot="-5400000">
        <a:off x="3012274" y="2596437"/>
        <a:ext cx="5216062" cy="2303074"/>
      </dsp:txXfrm>
    </dsp:sp>
    <dsp:sp modelId="{419AE644-E43F-4C38-AE0A-BEEFF6C7A680}">
      <dsp:nvSpPr>
        <dsp:cNvPr id="0" name=""/>
        <dsp:cNvSpPr/>
      </dsp:nvSpPr>
      <dsp:spPr>
        <a:xfrm>
          <a:off x="0" y="2397431"/>
          <a:ext cx="3004117" cy="258955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AULAS</a:t>
          </a:r>
          <a:endParaRPr lang="pt-BR" sz="3600" kern="1200" dirty="0"/>
        </a:p>
      </dsp:txBody>
      <dsp:txXfrm>
        <a:off x="126412" y="2523843"/>
        <a:ext cx="2751293" cy="2336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1E65B-2AD6-4031-B7C9-5F843FB2EB75}" type="datetimeFigureOut">
              <a:rPr lang="pt-BR" smtClean="0"/>
              <a:t>17/05/2011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A99C4-7081-43DB-9D52-18A8F21C17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34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A99C4-7081-43DB-9D52-18A8F21C17D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188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90FC-2A57-4705-98D2-F35B6130F717}" type="datetimeFigureOut">
              <a:rPr lang="pt-BR" smtClean="0"/>
              <a:t>17/05/2011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7FB1-C479-4EAA-80B2-FFEDD8D82C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305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90FC-2A57-4705-98D2-F35B6130F717}" type="datetimeFigureOut">
              <a:rPr lang="pt-BR" smtClean="0"/>
              <a:t>17/05/2011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7FB1-C479-4EAA-80B2-FFEDD8D82C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08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90FC-2A57-4705-98D2-F35B6130F717}" type="datetimeFigureOut">
              <a:rPr lang="pt-BR" smtClean="0"/>
              <a:t>17/05/2011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7FB1-C479-4EAA-80B2-FFEDD8D82C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10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90FC-2A57-4705-98D2-F35B6130F717}" type="datetimeFigureOut">
              <a:rPr lang="pt-BR" smtClean="0"/>
              <a:t>17/05/2011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7FB1-C479-4EAA-80B2-FFEDD8D82C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24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90FC-2A57-4705-98D2-F35B6130F717}" type="datetimeFigureOut">
              <a:rPr lang="pt-BR" smtClean="0"/>
              <a:t>17/05/2011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7FB1-C479-4EAA-80B2-FFEDD8D82C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81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90FC-2A57-4705-98D2-F35B6130F717}" type="datetimeFigureOut">
              <a:rPr lang="pt-BR" smtClean="0"/>
              <a:t>17/05/2011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7FB1-C479-4EAA-80B2-FFEDD8D82C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3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90FC-2A57-4705-98D2-F35B6130F717}" type="datetimeFigureOut">
              <a:rPr lang="pt-BR" smtClean="0"/>
              <a:t>17/05/2011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7FB1-C479-4EAA-80B2-FFEDD8D82C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5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90FC-2A57-4705-98D2-F35B6130F717}" type="datetimeFigureOut">
              <a:rPr lang="pt-BR" smtClean="0"/>
              <a:t>17/05/2011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7FB1-C479-4EAA-80B2-FFEDD8D82C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8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90FC-2A57-4705-98D2-F35B6130F717}" type="datetimeFigureOut">
              <a:rPr lang="pt-BR" smtClean="0"/>
              <a:t>17/05/2011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7FB1-C479-4EAA-80B2-FFEDD8D82C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71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90FC-2A57-4705-98D2-F35B6130F717}" type="datetimeFigureOut">
              <a:rPr lang="pt-BR" smtClean="0"/>
              <a:t>17/05/2011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7FB1-C479-4EAA-80B2-FFEDD8D82C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403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90FC-2A57-4705-98D2-F35B6130F717}" type="datetimeFigureOut">
              <a:rPr lang="pt-BR" smtClean="0"/>
              <a:t>17/05/2011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7FB1-C479-4EAA-80B2-FFEDD8D82C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577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8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90FC-2A57-4705-98D2-F35B6130F717}" type="datetimeFigureOut">
              <a:rPr lang="pt-BR" smtClean="0"/>
              <a:t>17/05/2011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A7FB1-C479-4EAA-80B2-FFEDD8D82C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84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25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39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074"/>
            <a:ext cx="9144000" cy="578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7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074"/>
            <a:ext cx="9144000" cy="578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074"/>
            <a:ext cx="9144000" cy="578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0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074"/>
            <a:ext cx="9144000" cy="578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5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074"/>
            <a:ext cx="9144000" cy="578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6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074"/>
            <a:ext cx="9144000" cy="578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9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074"/>
            <a:ext cx="9144000" cy="578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5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074"/>
            <a:ext cx="9144000" cy="578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9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074"/>
            <a:ext cx="9144000" cy="578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9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074"/>
            <a:ext cx="9144000" cy="578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3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3" y="332656"/>
            <a:ext cx="3858768" cy="5458968"/>
          </a:xfrm>
          <a:prstGeom prst="rect">
            <a:avLst/>
          </a:prstGeom>
          <a:effectLst>
            <a:outerShdw blurRad="152400" dir="5700000" sx="90000" sy="-19000" rotWithShape="0">
              <a:srgbClr val="00B050">
                <a:alpha val="15000"/>
              </a:srgbClr>
            </a:outerShdw>
            <a:reflection stA="58000" dir="5400000" sy="-100000" algn="bl" rotWithShape="0"/>
          </a:effectLst>
          <a:scene3d>
            <a:camera prst="isometricOffAxis2Right">
              <a:rot lat="1080000" lon="18600000" rev="0"/>
            </a:camera>
            <a:lightRig rig="threePt" dir="t"/>
          </a:scene3d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296052336"/>
              </p:ext>
            </p:extLst>
          </p:nvPr>
        </p:nvGraphicFramePr>
        <p:xfrm>
          <a:off x="4427984" y="3212976"/>
          <a:ext cx="5760640" cy="3385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177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074"/>
            <a:ext cx="9144000" cy="578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7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074"/>
            <a:ext cx="9144000" cy="578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0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074"/>
            <a:ext cx="9144000" cy="578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4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858819"/>
            <a:ext cx="3405717" cy="710754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pt-BR" sz="4000" dirty="0" smtClean="0"/>
              <a:t>Obrigado!</a:t>
            </a:r>
            <a:endParaRPr lang="pt-BR" sz="4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740" y="836712"/>
            <a:ext cx="3312368" cy="5046020"/>
          </a:xfrm>
          <a:prstGeom prst="rect">
            <a:avLst/>
          </a:prstGeom>
          <a:effectLst>
            <a:outerShdw blurRad="152400" dir="5700000" sx="81000" sy="81000" rotWithShape="0">
              <a:srgbClr val="00B050">
                <a:alpha val="15000"/>
              </a:srgbClr>
            </a:outerShdw>
            <a:reflection stA="58000" endPos="34000" dir="5400000" sy="-100000" algn="bl" rotWithShape="0"/>
          </a:effectLst>
          <a:scene3d>
            <a:camera prst="perspectiveContrastingLeftFacing">
              <a:rot lat="639963" lon="2941033" rev="21442507"/>
            </a:camera>
            <a:lightRig rig="threePt" dir="t"/>
          </a:scene3d>
          <a:sp3d/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11560" y="5522692"/>
            <a:ext cx="3456384" cy="86409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bg1"/>
                </a:solidFill>
              </a:rPr>
              <a:t>Parabéns a toda equipe de professores-estagiários, monitores e supervisores do </a:t>
            </a:r>
            <a:r>
              <a:rPr lang="pt-BR" dirty="0" err="1" smtClean="0">
                <a:solidFill>
                  <a:schemeClr val="bg1"/>
                </a:solidFill>
              </a:rPr>
              <a:t>C.L.D.P</a:t>
            </a:r>
            <a:r>
              <a:rPr lang="pt-BR" dirty="0" smtClean="0">
                <a:solidFill>
                  <a:schemeClr val="bg1"/>
                </a:solidFill>
              </a:rPr>
              <a:t>.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3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502634"/>
              </p:ext>
            </p:extLst>
          </p:nvPr>
        </p:nvGraphicFramePr>
        <p:xfrm>
          <a:off x="758977" y="260648"/>
          <a:ext cx="835292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19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074"/>
            <a:ext cx="9144000" cy="578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9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367934"/>
            <a:ext cx="8229600" cy="490066"/>
          </a:xfrm>
        </p:spPr>
        <p:txBody>
          <a:bodyPr>
            <a:normAutofit/>
          </a:bodyPr>
          <a:lstStyle/>
          <a:p>
            <a:r>
              <a:rPr lang="pt-BR" sz="1200" b="1" dirty="0" smtClean="0"/>
              <a:t>LÍNGUAS ESTUDADAS</a:t>
            </a:r>
            <a:endParaRPr lang="pt-BR" sz="1200" b="1" dirty="0"/>
          </a:p>
        </p:txBody>
      </p:sp>
      <p:pic>
        <p:nvPicPr>
          <p:cNvPr id="2050" name="Picture 2" descr="C:\Users\TELLES\Pictures\Minhas digitalizações\Scan_Pic0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7128792" cy="627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83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074"/>
            <a:ext cx="9144000" cy="578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3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074"/>
            <a:ext cx="9144000" cy="578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1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074"/>
            <a:ext cx="9144000" cy="578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6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074"/>
            <a:ext cx="9144000" cy="578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4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150</Words>
  <Application>Microsoft Office PowerPoint</Application>
  <PresentationFormat>Apresentação na tela (4:3)</PresentationFormat>
  <Paragraphs>25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LÍNGUAS ESTUDADAS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Joao Antonio Telles</dc:creator>
  <cp:lastModifiedBy>Joao Antonio Telles</cp:lastModifiedBy>
  <cp:revision>22</cp:revision>
  <dcterms:created xsi:type="dcterms:W3CDTF">2011-05-13T18:34:13Z</dcterms:created>
  <dcterms:modified xsi:type="dcterms:W3CDTF">2011-05-17T14:23:57Z</dcterms:modified>
</cp:coreProperties>
</file>